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320" r:id="rId3"/>
    <p:sldId id="450" r:id="rId5"/>
    <p:sldId id="544" r:id="rId6"/>
    <p:sldId id="429" r:id="rId7"/>
    <p:sldId id="545" r:id="rId8"/>
    <p:sldId id="546" r:id="rId9"/>
    <p:sldId id="547" r:id="rId10"/>
    <p:sldId id="550" r:id="rId11"/>
    <p:sldId id="549" r:id="rId12"/>
  </p:sldIdLst>
  <p:sldSz cx="24384000" cy="13716000"/>
  <p:notesSz cx="6858000" cy="9144000"/>
  <p:custDataLst>
    <p:tags r:id="rId17"/>
  </p:custDataLst>
  <p:defaultTextStyle>
    <a:defPPr>
      <a:defRPr lang="en-US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137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292E"/>
    <a:srgbClr val="C1240F"/>
    <a:srgbClr val="DF2B07"/>
    <a:srgbClr val="E63700"/>
    <a:srgbClr val="FBF0E9"/>
    <a:srgbClr val="F4D0BA"/>
    <a:srgbClr val="FDFDFD"/>
    <a:srgbClr val="13D3CA"/>
    <a:srgbClr val="44D3DA"/>
    <a:srgbClr val="D2CE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2" autoAdjust="0"/>
    <p:restoredTop sz="94683" autoAdjust="0"/>
  </p:normalViewPr>
  <p:slideViewPr>
    <p:cSldViewPr snapToGrid="0" showGuides="1">
      <p:cViewPr varScale="1">
        <p:scale>
          <a:sx n="41" d="100"/>
          <a:sy n="41" d="100"/>
        </p:scale>
        <p:origin x="715" y="58"/>
      </p:cViewPr>
      <p:guideLst>
        <p:guide orient="horz" pos="4320"/>
        <p:guide pos="137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2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A877F-7272-49B2-A326-FB3A718DABC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tags" Target="../tags/tag2.xml"/><Relationship Id="rId4" Type="http://schemas.microsoft.com/office/2007/relationships/hdphoto" Target="../media/image3.jpe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049020" y="5541010"/>
            <a:ext cx="6281420" cy="21228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府前龙樾</a:t>
            </a:r>
            <a:r>
              <a:rPr lang="en-US" altLang="zh-CN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号地</a:t>
            </a:r>
            <a:r>
              <a:rPr lang="en-US" altLang="zh-CN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号楼</a:t>
            </a:r>
            <a:r>
              <a:rPr lang="en-US" altLang="zh-CN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901</a:t>
            </a:r>
            <a:endParaRPr lang="en-US" altLang="zh-CN" sz="6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1350991" y="9561203"/>
            <a:ext cx="48082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----</a:t>
            </a:r>
            <a:r>
              <a:rPr lang="zh-CN" altLang="en-US" sz="4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客户确认方案</a:t>
            </a:r>
            <a:endParaRPr lang="en-US" altLang="zh-CN" sz="6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1533525" y="8138795"/>
            <a:ext cx="7242810" cy="407162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8900" y="829310"/>
            <a:ext cx="6079490" cy="2009140"/>
          </a:xfrm>
          <a:prstGeom prst="rect">
            <a:avLst/>
          </a:prstGeom>
        </p:spPr>
      </p:pic>
      <p:pic>
        <p:nvPicPr>
          <p:cNvPr id="3" name="图片 2" descr="ai_picture_gen_1782560288727_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CDFE0825-6DEF-4EF5-8246-60DE8C826C90}">
                <a14:imgProps xmlns:a14="http://schemas.microsoft.com/office/drawing/2010/main">
                  <a14:imgLayer r:embed="rId4">
                    <a14:imgEffect name="7"/>
                  </a14:imgLayer>
                </a14:imgProps>
              </a:ext>
            </a:extLst>
          </a:blip>
          <a:srcRect t="13" b="13"/>
          <a:stretch>
            <a:fillRect/>
          </a:stretch>
        </p:blipFill>
        <p:spPr>
          <a:xfrm>
            <a:off x="300355" y="181610"/>
            <a:ext cx="7575550" cy="3898900"/>
          </a:xfrm>
          <a:prstGeom prst="rect">
            <a:avLst/>
          </a:prstGeom>
        </p:spPr>
      </p:pic>
      <p:pic>
        <p:nvPicPr>
          <p:cNvPr id="291" name="图片 290" descr="ai_picture_gen_1782560480092_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22" b="22"/>
          <a:stretch>
            <a:fillRect/>
          </a:stretch>
        </p:blipFill>
        <p:spPr>
          <a:xfrm>
            <a:off x="7734935" y="4080510"/>
            <a:ext cx="16649065" cy="9344660"/>
          </a:xfrm>
          <a:prstGeom prst="rect">
            <a:avLst/>
          </a:prstGeom>
        </p:spPr>
      </p:pic>
      <p:sp>
        <p:nvSpPr>
          <p:cNvPr id="292" name="文本框 291"/>
          <p:cNvSpPr txBox="1"/>
          <p:nvPr/>
        </p:nvSpPr>
        <p:spPr>
          <a:xfrm>
            <a:off x="10058400" y="1290320"/>
            <a:ext cx="13594080" cy="16300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Below"/>
              <a:lightRig rig="threePt" dir="t"/>
            </a:scene3d>
          </a:bodyPr>
          <a:p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几</a:t>
            </a:r>
            <a:r>
              <a:rPr lang="en-US" altLang="zh-CN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   </a:t>
            </a:r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何</a:t>
            </a:r>
            <a:r>
              <a:rPr lang="en-US" altLang="zh-CN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    </a:t>
            </a:r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鸟</a:t>
            </a:r>
            <a:r>
              <a:rPr lang="en-US" altLang="zh-CN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   </a:t>
            </a:r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家</a:t>
            </a:r>
            <a:r>
              <a:rPr lang="en-US" altLang="zh-CN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    </a:t>
            </a:r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居</a:t>
            </a:r>
            <a:endParaRPr lang="zh-CN" altLang="en-US" sz="10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字体管家棉花糖" panose="00020600040101010101" charset="-122"/>
              <a:ea typeface="字体管家棉花糖" panose="00020600040101010101" charset="-122"/>
              <a:cs typeface="字体管家棉花糖" panose="00020600040101010101" charset="-122"/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温馨提示</a:t>
            </a:r>
            <a:endParaRPr lang="zh-CN" altLang="en-US" sz="6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3698240" y="1847850"/>
            <a:ext cx="17724120" cy="1039939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algn="l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衷心感谢您选择</a:t>
            </a:r>
            <a:r>
              <a:rPr 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几何鸟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家居全屋定制产品</a:t>
            </a:r>
            <a:r>
              <a:rPr 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！</a:t>
            </a:r>
            <a:endParaRPr lang="zh-CN"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algn="l" eaLnBrk="1" hangingPunct="1">
              <a:lnSpc>
                <a:spcPct val="150000"/>
              </a:lnSpc>
              <a:buNone/>
            </a:pP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为了给您带来优质的服务体验，确保安装施工顺利进行，烦请您核对所选产品的效果图、柜体板材颜色、门板样式及颜色、把手样式及颜色、特殊细节处理方式（如包管、开孔、预留尺寸</a:t>
            </a:r>
            <a:r>
              <a:rPr 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、活动隔板及固定层板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等），我们将按照此确认方案下单制作生产，定制商品下单生产后将无法进行更改，请您见谅。</a:t>
            </a:r>
            <a:endParaRPr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endParaRPr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定制家具产品工期与硬装工期无关，烦请您及时配合硬装验收工作。定制家具以客户确认方案后付全款时间为工期起始时间，制作周期</a:t>
            </a:r>
            <a:r>
              <a:rPr 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工作日</a:t>
            </a:r>
            <a:r>
              <a:rPr lang="en-US" alt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天，付全款后</a:t>
            </a:r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天内送货上门安装</a:t>
            </a:r>
            <a:r>
              <a:rPr sz="28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（如遇春节长假期、疫情管控、国家区域性限电等其他不可抗力因素另行协商，请您熟知。</a:t>
            </a:r>
            <a:r>
              <a:rPr lang="zh-CN" sz="28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sz="28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以上提示如您没有异议，等同于定制产品合同生效。（微信回复确认等同于现场确认）</a:t>
            </a:r>
            <a:endParaRPr lang="zh-CN" altLang="en-US"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1126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旋转鞋柜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护墙板效果图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 descr="7b0a20202020227461726765744d6f64756c65223a202270726f636573734f6e6c696e65466f6e7473220a7d0a"/>
          <p:cNvSpPr txBox="1"/>
          <p:nvPr>
            <p:custDataLst>
              <p:tags r:id="rId1"/>
            </p:custDataLst>
          </p:nvPr>
        </p:nvSpPr>
        <p:spPr>
          <a:xfrm>
            <a:off x="404368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柜体颜色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>
            <p:custDataLst>
              <p:tags r:id="rId2"/>
            </p:custDataLst>
          </p:nvPr>
        </p:nvSpPr>
        <p:spPr>
          <a:xfrm>
            <a:off x="760984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门板颜色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9" name="文本框 8" descr="7b0a20202020227461726765744d6f64756c65223a202270726f636573734f6e6c696e65466f6e7473220a7d0a"/>
          <p:cNvSpPr txBox="1"/>
          <p:nvPr>
            <p:custDataLst>
              <p:tags r:id="rId3"/>
            </p:custDataLst>
          </p:nvPr>
        </p:nvSpPr>
        <p:spPr>
          <a:xfrm>
            <a:off x="11176000" y="1190879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拉手</a:t>
            </a:r>
            <a:r>
              <a:rPr lang="en-US" altLang="zh-CN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4</a:t>
            </a:r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个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142845" y="7144385"/>
            <a:ext cx="8128000" cy="28613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温馨提示：因电梯间基建条件较差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门板与天花板缝隙会肉眼可见高度不一致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明显斜边缝隙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业主悉知并确定认可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n-US" altLang="zh-CN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定制方案不含旋转鞋架五金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甲方自购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0" y="330200"/>
            <a:ext cx="5288280" cy="56845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5280" y="302260"/>
            <a:ext cx="5352415" cy="57124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7000" y="6014720"/>
            <a:ext cx="2376805" cy="585660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667760" y="8011795"/>
            <a:ext cx="394208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万华禾香板</a:t>
            </a:r>
            <a:r>
              <a:rPr lang="en-US" altLang="zh-CN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LJ80032</a:t>
            </a:r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  <a:p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0445" y="6019165"/>
            <a:ext cx="2376805" cy="585660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101205" y="8016240"/>
            <a:ext cx="394208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万华禾香板</a:t>
            </a:r>
            <a:r>
              <a:rPr lang="en-US" altLang="zh-CN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LJ80032</a:t>
            </a:r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  <a:p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rcRect l="13179" t="32280" r="37384" b="37501"/>
          <a:stretch>
            <a:fillRect/>
          </a:stretch>
        </p:blipFill>
        <p:spPr>
          <a:xfrm>
            <a:off x="9985375" y="6038215"/>
            <a:ext cx="4413250" cy="5847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1126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旋转鞋柜加护墙板下单图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怀柔区府前龙樾2号地3号楼1单元901-模型_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3120" y="131445"/>
            <a:ext cx="18007330" cy="12736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10248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电器柜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餐边柜效果图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 descr="7b0a20202020227461726765744d6f64756c65223a202270726f636573734f6e6c696e65466f6e7473220a7d0a"/>
          <p:cNvSpPr txBox="1"/>
          <p:nvPr>
            <p:custDataLst>
              <p:tags r:id="rId1"/>
            </p:custDataLst>
          </p:nvPr>
        </p:nvSpPr>
        <p:spPr>
          <a:xfrm>
            <a:off x="404368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柜体颜色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>
            <p:custDataLst>
              <p:tags r:id="rId2"/>
            </p:custDataLst>
          </p:nvPr>
        </p:nvSpPr>
        <p:spPr>
          <a:xfrm>
            <a:off x="760984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门板颜色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9" name="文本框 8" descr="7b0a20202020227461726765744d6f64756c65223a202270726f636573734f6e6c696e65466f6e7473220a7d0a"/>
          <p:cNvSpPr txBox="1"/>
          <p:nvPr>
            <p:custDataLst>
              <p:tags r:id="rId3"/>
            </p:custDataLst>
          </p:nvPr>
        </p:nvSpPr>
        <p:spPr>
          <a:xfrm>
            <a:off x="12023090" y="11885295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拉手</a:t>
            </a:r>
            <a:r>
              <a:rPr lang="en-US" altLang="zh-CN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3</a:t>
            </a:r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个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3320" y="188595"/>
            <a:ext cx="4629785" cy="62007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105" y="188595"/>
            <a:ext cx="4404360" cy="61061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7000" y="6366510"/>
            <a:ext cx="2233930" cy="550481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667760" y="8208010"/>
            <a:ext cx="3704590" cy="1557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万华禾香板</a:t>
            </a:r>
            <a:r>
              <a:rPr lang="en-US" altLang="zh-CN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LJ80032</a:t>
            </a:r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  <a:p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0445" y="6370955"/>
            <a:ext cx="2233930" cy="550481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101205" y="8212455"/>
            <a:ext cx="3704590" cy="1557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万华禾香板</a:t>
            </a:r>
            <a:r>
              <a:rPr lang="en-US" altLang="zh-CN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LJ80032</a:t>
            </a:r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  <a:p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rcRect l="13179" t="32280" r="37384" b="37501"/>
          <a:stretch>
            <a:fillRect/>
          </a:stretch>
        </p:blipFill>
        <p:spPr>
          <a:xfrm>
            <a:off x="9985375" y="6390640"/>
            <a:ext cx="4147185" cy="54946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5142845" y="7144385"/>
            <a:ext cx="8128000" cy="23069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温馨提示：因电梯间基建条件较差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门板与天花板缝隙会肉眼可见高度不一致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明显斜边缝隙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业主悉知并确定认可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10248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电器柜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餐边柜下单图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怀柔区府前龙樾2号地3号楼1单元901-模型_01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8460" y="104775"/>
            <a:ext cx="18105120" cy="12804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 descr="7b0a20202020227461726765744d6f64756c65223a202270726f636573734f6e6c696e65466f6e7473220a7d0a"/>
          <p:cNvSpPr txBox="1"/>
          <p:nvPr>
            <p:custDataLst>
              <p:tags r:id="rId1"/>
            </p:custDataLst>
          </p:nvPr>
        </p:nvSpPr>
        <p:spPr>
          <a:xfrm>
            <a:off x="404368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柜体颜色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>
            <p:custDataLst>
              <p:tags r:id="rId2"/>
            </p:custDataLst>
          </p:nvPr>
        </p:nvSpPr>
        <p:spPr>
          <a:xfrm>
            <a:off x="760984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门板颜色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9" name="文本框 8" descr="7b0a20202020227461726765744d6f64756c65223a202270726f636573734f6e6c696e65466f6e7473220a7d0a"/>
          <p:cNvSpPr txBox="1"/>
          <p:nvPr>
            <p:custDataLst>
              <p:tags r:id="rId3"/>
            </p:custDataLst>
          </p:nvPr>
        </p:nvSpPr>
        <p:spPr>
          <a:xfrm>
            <a:off x="12023090" y="11885295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拉手</a:t>
            </a:r>
            <a:r>
              <a:rPr lang="en-US" altLang="zh-CN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4</a:t>
            </a:r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个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0" y="6366510"/>
            <a:ext cx="2233930" cy="550481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667760" y="8208010"/>
            <a:ext cx="3704590" cy="1557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万华禾香板</a:t>
            </a:r>
            <a:r>
              <a:rPr lang="en-US" altLang="zh-CN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LJ80032</a:t>
            </a:r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  <a:p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0445" y="6370955"/>
            <a:ext cx="2233930" cy="550481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101205" y="8212455"/>
            <a:ext cx="3704590" cy="15570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万华禾香板</a:t>
            </a:r>
            <a:r>
              <a:rPr lang="en-US" altLang="zh-CN" b="1">
                <a:gradFill>
                  <a:gsLst>
                    <a:gs pos="51300">
                      <a:srgbClr val="FE5F4A"/>
                    </a:gs>
                    <a:gs pos="0">
                      <a:srgbClr val="DF0303"/>
                    </a:gs>
                    <a:gs pos="100000">
                      <a:srgbClr val="FEA06E"/>
                    </a:gs>
                  </a:gsLst>
                  <a:lin ang="5400000" scaled="1"/>
                  <a:tileRect l="-100000" t="-100000"/>
                </a:gradFill>
              </a:rPr>
              <a:t>LJ80032</a:t>
            </a:r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  <a:p>
            <a:endParaRPr lang="en-US" altLang="zh-CN" b="1">
              <a:gradFill>
                <a:gsLst>
                  <a:gs pos="51300">
                    <a:srgbClr val="FE5F4A"/>
                  </a:gs>
                  <a:gs pos="0">
                    <a:srgbClr val="DF0303"/>
                  </a:gs>
                  <a:gs pos="100000">
                    <a:srgbClr val="FEA06E"/>
                  </a:gs>
                </a:gsLst>
                <a:lin ang="5400000" scaled="1"/>
                <a:tileRect l="-100000" t="-100000"/>
              </a:gra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rcRect l="13179" t="32280" r="37384" b="37501"/>
          <a:stretch>
            <a:fillRect/>
          </a:stretch>
        </p:blipFill>
        <p:spPr>
          <a:xfrm>
            <a:off x="9985375" y="6390640"/>
            <a:ext cx="4147185" cy="5494655"/>
          </a:xfrm>
          <a:prstGeom prst="rect">
            <a:avLst/>
          </a:prstGeom>
        </p:spPr>
      </p:pic>
      <p:sp>
        <p:nvSpPr>
          <p:cNvPr id="3" name="TextBox 17"/>
          <p:cNvSpPr txBox="1"/>
          <p:nvPr/>
        </p:nvSpPr>
        <p:spPr>
          <a:xfrm>
            <a:off x="905510" y="815340"/>
            <a:ext cx="1282700" cy="14386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门口鞋柜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护墙板效果图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142845" y="7144385"/>
            <a:ext cx="8128000" cy="23069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温馨提示：因电梯间基建条件较差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门板与天花板缝隙会肉眼可见高度不一致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明显斜边缝隙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业主悉知并确定认可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75030" y="370205"/>
            <a:ext cx="7336155" cy="58896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11185" y="370205"/>
            <a:ext cx="1917700" cy="58902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7975" y="370205"/>
            <a:ext cx="2840990" cy="6045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8965" y="370205"/>
            <a:ext cx="2856865" cy="60204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17"/>
          <p:cNvSpPr txBox="1"/>
          <p:nvPr/>
        </p:nvSpPr>
        <p:spPr>
          <a:xfrm>
            <a:off x="905510" y="815340"/>
            <a:ext cx="1282700" cy="14386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门口鞋柜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护墙板下单图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怀柔区府前龙樾2号地3号楼1单元901-模型_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0"/>
            <a:ext cx="18304510" cy="12945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17"/>
          <p:cNvSpPr txBox="1"/>
          <p:nvPr/>
        </p:nvSpPr>
        <p:spPr>
          <a:xfrm>
            <a:off x="905510" y="815340"/>
            <a:ext cx="1181100" cy="14386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布局平面图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怀柔区府前龙樾2号地3号楼1单元901-模型_01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0550" y="0"/>
            <a:ext cx="18122900" cy="12817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DOCER_RESOURCE_TRACE_INFO" val="{&quot;id&quot;:&quot;&quot;,&quot;origin&quot;:0,&quot;type&quot;:&quot;pictures&quot;,&quot;user&quot;:&quot;298868510&quot;}"/>
</p:tagLst>
</file>

<file path=ppt/tags/tag2.xml><?xml version="1.0" encoding="utf-8"?>
<p:tagLst xmlns:p="http://schemas.openxmlformats.org/presentationml/2006/main">
  <p:tag name="KSO_DOCER_RESOURCE_TRACE_INFO" val="{&quot;id&quot;:&quot;&quot;,&quot;origin&quot;:0,&quot;type&quot;:&quot;pictures&quot;,&quot;user&quot;:&quot;298868510&quot;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ISPRING_ULTRA_SCORM_COURSE_ID" val="3EFD129A-F993-4EB4-ABD8-6DEDF43F7AE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宜家简约唯美PPT模板42页"/>
  <p:tag name="COMMONDATA" val="eyJoZGlkIjoiODk0MWFmY2M3YThhZGNkNGNkZTg5MWRlNDk4ZmZlYzQifQ=="/>
  <p:tag name="KSO_WPP_MARK_KEY" val="2e5ac432-bf63-4f33-b0f6-a8bc6fb245d4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896</Words>
  <Application>WPS 演示</Application>
  <PresentationFormat>自定义</PresentationFormat>
  <Paragraphs>101</Paragraphs>
  <Slides>9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Wingdings 2</vt:lpstr>
      <vt:lpstr>字体管家棉花糖</vt:lpstr>
      <vt:lpstr>汉仪菱心体简</vt:lpstr>
      <vt:lpstr>汉仪铸字木头人W</vt:lpstr>
      <vt:lpstr>Arial Unicode MS</vt:lpstr>
      <vt:lpstr>Calibri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</dc:title>
  <dc:creator/>
  <cp:lastModifiedBy>WPS_1504139839</cp:lastModifiedBy>
  <cp:revision>134</cp:revision>
  <dcterms:created xsi:type="dcterms:W3CDTF">2021-11-15T09:08:00Z</dcterms:created>
  <dcterms:modified xsi:type="dcterms:W3CDTF">2026-09-06T14:41:18Z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055C2CFF250A4F3590C4C0BFDCA91EAE_13</vt:lpwstr>
  </property>
</Properties>
</file>