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42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24207" y="0"/>
            <a:ext cx="6767792" cy="6858000"/>
          </a:xfrm>
          <a:prstGeom prst="rect">
            <a:avLst/>
          </a:prstGeom>
        </p:spPr>
      </p:pic>
      <p:sp>
        <p:nvSpPr>
          <p:cNvPr id="4" name="path 4"/>
          <p:cNvSpPr/>
          <p:nvPr/>
        </p:nvSpPr>
        <p:spPr>
          <a:xfrm>
            <a:off x="0" y="0"/>
            <a:ext cx="2087879" cy="2018665"/>
          </a:xfrm>
          <a:custGeom>
            <a:avLst/>
            <a:gdLst/>
            <a:ahLst/>
            <a:cxnLst/>
            <a:rect l="0" t="0" r="0" b="0"/>
            <a:pathLst>
              <a:path w="3287" h="3179">
                <a:moveTo>
                  <a:pt x="32" y="3179"/>
                </a:moveTo>
                <a:lnTo>
                  <a:pt x="0" y="3177"/>
                </a:lnTo>
                <a:lnTo>
                  <a:pt x="0" y="2219"/>
                </a:lnTo>
                <a:lnTo>
                  <a:pt x="32" y="2220"/>
                </a:lnTo>
                <a:cubicBezTo>
                  <a:pt x="1288" y="2220"/>
                  <a:pt x="2306" y="1226"/>
                  <a:pt x="2306" y="0"/>
                </a:cubicBezTo>
                <a:lnTo>
                  <a:pt x="3287" y="0"/>
                </a:lnTo>
                <a:cubicBezTo>
                  <a:pt x="3287" y="1755"/>
                  <a:pt x="1830" y="3179"/>
                  <a:pt x="32" y="3179"/>
                </a:cubicBezTo>
              </a:path>
            </a:pathLst>
          </a:custGeom>
          <a:solidFill>
            <a:srgbClr val="7F553E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" name="textbox 6"/>
          <p:cNvSpPr/>
          <p:nvPr/>
        </p:nvSpPr>
        <p:spPr>
          <a:xfrm>
            <a:off x="1148158" y="2640065"/>
            <a:ext cx="4245609" cy="481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zh-CN" altLang="en-US"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3" name="group 2"/>
          <p:cNvGrpSpPr/>
          <p:nvPr/>
        </p:nvGrpSpPr>
        <p:grpSpPr>
          <a:xfrm rot="21600000">
            <a:off x="287703" y="4695219"/>
            <a:ext cx="2852869" cy="460303"/>
            <a:chOff x="0" y="0"/>
            <a:chExt cx="2852869" cy="460303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852869" cy="460303"/>
            </a:xfrm>
            <a:prstGeom prst="rect">
              <a:avLst/>
            </a:prstGeom>
          </p:spPr>
        </p:pic>
        <p:sp>
          <p:nvSpPr>
            <p:cNvPr id="10" name="textbox 10"/>
            <p:cNvSpPr/>
            <p:nvPr/>
          </p:nvSpPr>
          <p:spPr>
            <a:xfrm>
              <a:off x="-12700" y="-12700"/>
              <a:ext cx="2878454" cy="4889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52730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设</a:t>
              </a:r>
              <a:r>
                <a:rPr sz="1400" kern="0" spc="1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计</a:t>
              </a:r>
              <a:r>
                <a:rPr sz="1400" kern="0" spc="1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师</a:t>
              </a:r>
              <a:r>
                <a:rPr sz="1400" kern="0" spc="11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：</a:t>
              </a:r>
              <a:r>
                <a:rPr sz="1400" kern="0" spc="13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 </a:t>
              </a:r>
              <a:r>
                <a:rPr lang="zh-CN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王</a:t>
              </a:r>
              <a:r>
                <a:rPr lang="en-US" altLang="zh-CN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lang="zh-CN" altLang="en-US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振</a:t>
              </a:r>
              <a:r>
                <a:rPr lang="en-US" altLang="zh-CN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lang="zh-CN" altLang="en-US" sz="1400" b="1" kern="0" spc="-5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锋</a:t>
              </a:r>
              <a:endParaRPr lang="zh-CN" altLang="en-US" sz="1400" b="1" kern="0" spc="-5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097904"/>
            <a:ext cx="823874" cy="7600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 2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553E">
              <a:alpha val="6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0" name="rect 210"/>
          <p:cNvSpPr/>
          <p:nvPr/>
        </p:nvSpPr>
        <p:spPr>
          <a:xfrm>
            <a:off x="356615" y="408431"/>
            <a:ext cx="11513819" cy="613562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6" name="textbox 216"/>
          <p:cNvSpPr/>
          <p:nvPr/>
        </p:nvSpPr>
        <p:spPr>
          <a:xfrm>
            <a:off x="356870" y="-281305"/>
            <a:ext cx="3016250" cy="812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8000"/>
              </a:lnSpc>
            </a:pPr>
            <a:endParaRPr sz="2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lang="zh-CN" sz="2300" b="1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办公室</a:t>
            </a:r>
            <a:endParaRPr lang="zh-CN" sz="2300" b="1" kern="0" spc="90" dirty="0">
              <a:solidFill>
                <a:srgbClr val="59595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73750" y="4400550"/>
            <a:ext cx="5840730" cy="20904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1.</a:t>
            </a:r>
            <a:r>
              <a:rPr lang="zh-CN" altLang="en-US"/>
              <a:t>柜体颜色：源野印象</a:t>
            </a:r>
            <a:r>
              <a:rPr lang="en-US" altLang="zh-CN"/>
              <a:t> </a:t>
            </a:r>
            <a:r>
              <a:rPr lang="zh-CN" altLang="en-US"/>
              <a:t>源</a:t>
            </a:r>
            <a:r>
              <a:rPr lang="en-US" altLang="zh-CN"/>
              <a:t>6172</a:t>
            </a:r>
            <a:r>
              <a:rPr lang="zh-CN" altLang="en-US"/>
              <a:t>欧松板</a:t>
            </a:r>
            <a:r>
              <a:rPr lang="en-US" altLang="zh-CN"/>
              <a:t> / </a:t>
            </a:r>
            <a:r>
              <a:rPr lang="zh-CN" altLang="en-US"/>
              <a:t>羽</a:t>
            </a:r>
            <a:r>
              <a:rPr lang="en-US" altLang="zh-CN"/>
              <a:t>7186 / </a:t>
            </a:r>
            <a:r>
              <a:rPr lang="zh-CN" altLang="en-US"/>
              <a:t>悟</a:t>
            </a:r>
            <a:r>
              <a:rPr lang="en-US" altLang="zh-CN"/>
              <a:t>5067</a:t>
            </a:r>
            <a:endParaRPr lang="en-US" altLang="zh-CN"/>
          </a:p>
          <a:p>
            <a:r>
              <a:rPr lang="en-US" altLang="zh-CN"/>
              <a:t>2.</a:t>
            </a:r>
            <a:r>
              <a:rPr lang="zh-CN" altLang="en-US"/>
              <a:t>门板：源野印象</a:t>
            </a:r>
            <a:r>
              <a:rPr lang="en-US" altLang="zh-CN"/>
              <a:t> </a:t>
            </a:r>
            <a:r>
              <a:rPr lang="zh-CN" altLang="en-US"/>
              <a:t>羽</a:t>
            </a:r>
            <a:r>
              <a:rPr lang="en-US" altLang="zh-CN"/>
              <a:t>7186</a:t>
            </a:r>
            <a:r>
              <a:rPr lang="zh-CN" altLang="en-US">
                <a:sym typeface="+mn-ea"/>
              </a:rPr>
              <a:t>欧松板</a:t>
            </a:r>
            <a:r>
              <a:rPr lang="en-US" altLang="zh-CN">
                <a:sym typeface="+mn-ea"/>
              </a:rPr>
              <a:t>/</a:t>
            </a:r>
            <a:r>
              <a:rPr lang="zh-CN" altLang="en-US">
                <a:sym typeface="+mn-ea"/>
              </a:rPr>
              <a:t>源</a:t>
            </a:r>
            <a:r>
              <a:rPr lang="en-US" altLang="zh-CN">
                <a:sym typeface="+mn-ea"/>
              </a:rPr>
              <a:t>6172</a:t>
            </a:r>
            <a:endParaRPr lang="zh-CN" altLang="en-US"/>
          </a:p>
          <a:p>
            <a:r>
              <a:rPr lang="en-US" altLang="zh-CN"/>
              <a:t>3.</a:t>
            </a:r>
            <a:r>
              <a:rPr lang="zh-CN" altLang="en-US"/>
              <a:t>拉手</a:t>
            </a:r>
            <a:r>
              <a:rPr lang="zh-CN" altLang="en-US"/>
              <a:t>全部反弹器</a:t>
            </a:r>
            <a:endParaRPr lang="en-US" altLang="zh-CN"/>
          </a:p>
          <a:p>
            <a:r>
              <a:rPr lang="en-US" altLang="zh-CN"/>
              <a:t>4.</a:t>
            </a:r>
            <a:r>
              <a:rPr lang="zh-CN" altLang="en-US"/>
              <a:t>灯带</a:t>
            </a:r>
            <a:r>
              <a:rPr lang="en-US" altLang="zh-CN"/>
              <a:t>4000k</a:t>
            </a:r>
            <a:r>
              <a:rPr lang="zh-CN" altLang="en-US"/>
              <a:t>手触开关</a:t>
            </a:r>
            <a:endParaRPr lang="zh-CN" altLang="en-US"/>
          </a:p>
          <a:p>
            <a:r>
              <a:rPr lang="en-US" altLang="zh-CN"/>
              <a:t>5.</a:t>
            </a:r>
            <a:r>
              <a:rPr lang="zh-CN" altLang="en-US"/>
              <a:t>开放格</a:t>
            </a:r>
            <a:r>
              <a:rPr lang="en-US" altLang="zh-CN"/>
              <a:t>18</a:t>
            </a:r>
            <a:r>
              <a:rPr lang="zh-CN" altLang="en-US"/>
              <a:t>背板，衣柜</a:t>
            </a:r>
            <a:r>
              <a:rPr lang="en-US" altLang="zh-CN"/>
              <a:t>9</a:t>
            </a:r>
            <a:r>
              <a:rPr lang="zh-CN" altLang="en-US"/>
              <a:t>厘板</a:t>
            </a:r>
            <a:endParaRPr lang="zh-CN" altLang="en-US"/>
          </a:p>
          <a:p>
            <a:r>
              <a:rPr lang="en-US" altLang="zh-CN"/>
              <a:t>6.</a:t>
            </a:r>
            <a:r>
              <a:rPr lang="zh-CN" altLang="en-US"/>
              <a:t>合页：锐俪卡萨</a:t>
            </a:r>
            <a:r>
              <a:rPr lang="en-US" altLang="zh-CN"/>
              <a:t>  </a:t>
            </a:r>
            <a:endParaRPr lang="en-US" altLang="zh-CN"/>
          </a:p>
          <a:p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1"/>
          <a:stretch>
            <a:fillRect/>
          </a:stretch>
        </p:blipFill>
        <p:spPr>
          <a:xfrm rot="5400000">
            <a:off x="3730625" y="4707255"/>
            <a:ext cx="1447800" cy="1457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4706620"/>
            <a:ext cx="924560" cy="14484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0" y="4712335"/>
            <a:ext cx="920115" cy="14427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4385" y="578485"/>
            <a:ext cx="5911215" cy="36817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035" y="408305"/>
            <a:ext cx="4102100" cy="32943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WPS 演示</Application>
  <PresentationFormat/>
  <Paragraphs>13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Arial</vt:lpstr>
      <vt:lpstr>黑体</vt:lpstr>
      <vt:lpstr>微软雅黑</vt:lpstr>
      <vt:lpstr>Arial Unicode MS</vt:lpstr>
      <vt:lpstr>Calibri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木作设计师-王振锋</cp:lastModifiedBy>
  <cp:revision>68</cp:revision>
  <dcterms:created xsi:type="dcterms:W3CDTF">2025-06-25T05:06:00Z</dcterms:created>
  <dcterms:modified xsi:type="dcterms:W3CDTF">2026-07-22T03:16:24Z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wqlLaW5nc29mdCBQREYgdG8gV1BTIDExMA</vt:lpwstr>
  </property>
  <property fmtid="{D5CDD505-2E9C-101B-9397-08002B2CF9AE}" pid="3" name="Created">
    <vt:filetime>2025-07-05T12:39:03Z</vt:filetime>
  </property>
  <property fmtid="{D5CDD505-2E9C-101B-9397-08002B2CF9AE}" pid="4" name="ICV">
    <vt:lpwstr>FA3F4125876346D0A7C021EFE202EBC1_13</vt:lpwstr>
  </property>
  <property fmtid="{D5CDD505-2E9C-101B-9397-08002B2CF9AE}" pid="5" name="KSOProductBuildVer">
    <vt:lpwstr>2052-12.1.0.26895</vt:lpwstr>
  </property>
</Properties>
</file>