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426" r:id="rId4"/>
    <p:sldId id="435" r:id="rId5"/>
    <p:sldId id="428" r:id="rId6"/>
    <p:sldId id="429" r:id="rId7"/>
    <p:sldId id="430" r:id="rId8"/>
    <p:sldId id="436" r:id="rId9"/>
    <p:sldId id="433" r:id="rId10"/>
    <p:sldId id="434" r:id="rId11"/>
    <p:sldId id="431" r:id="rId12"/>
    <p:sldId id="432" r:id="rId13"/>
    <p:sldId id="43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24207" y="0"/>
            <a:ext cx="6767792" cy="6858000"/>
          </a:xfrm>
          <a:prstGeom prst="rect">
            <a:avLst/>
          </a:prstGeom>
        </p:spPr>
      </p:pic>
      <p:sp>
        <p:nvSpPr>
          <p:cNvPr id="4" name="path 4"/>
          <p:cNvSpPr/>
          <p:nvPr/>
        </p:nvSpPr>
        <p:spPr>
          <a:xfrm>
            <a:off x="0" y="0"/>
            <a:ext cx="2087879" cy="2018665"/>
          </a:xfrm>
          <a:custGeom>
            <a:avLst/>
            <a:gdLst/>
            <a:ahLst/>
            <a:cxnLst/>
            <a:rect l="0" t="0" r="0" b="0"/>
            <a:pathLst>
              <a:path w="3287" h="3179">
                <a:moveTo>
                  <a:pt x="32" y="3179"/>
                </a:moveTo>
                <a:lnTo>
                  <a:pt x="0" y="3177"/>
                </a:lnTo>
                <a:lnTo>
                  <a:pt x="0" y="2219"/>
                </a:lnTo>
                <a:lnTo>
                  <a:pt x="32" y="2220"/>
                </a:lnTo>
                <a:cubicBezTo>
                  <a:pt x="1288" y="2220"/>
                  <a:pt x="2306" y="1226"/>
                  <a:pt x="2306" y="0"/>
                </a:cubicBezTo>
                <a:lnTo>
                  <a:pt x="3287" y="0"/>
                </a:lnTo>
                <a:cubicBezTo>
                  <a:pt x="3287" y="1755"/>
                  <a:pt x="1830" y="3179"/>
                  <a:pt x="32" y="3179"/>
                </a:cubicBezTo>
              </a:path>
            </a:pathLst>
          </a:custGeom>
          <a:solidFill>
            <a:srgbClr val="7F553E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textbox 6"/>
          <p:cNvSpPr/>
          <p:nvPr/>
        </p:nvSpPr>
        <p:spPr>
          <a:xfrm>
            <a:off x="1148158" y="2640065"/>
            <a:ext cx="4245609" cy="481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zh-CN" altLang="en-US"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287703" y="4695219"/>
            <a:ext cx="2852869" cy="460303"/>
            <a:chOff x="0" y="0"/>
            <a:chExt cx="2852869" cy="46030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52869" cy="460303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2878454" cy="488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273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设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计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师</a:t>
              </a:r>
              <a:r>
                <a:rPr sz="1400" kern="0" spc="1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：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王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振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锋</a:t>
              </a:r>
              <a:endParaRPr lang="zh-CN" altLang="en-US" sz="1400" b="1" kern="0" spc="-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097904"/>
            <a:ext cx="823874" cy="760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</a:t>
            </a: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4555" y="4522470"/>
            <a:ext cx="46970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柜体颜色：源野印象</a:t>
            </a:r>
            <a:r>
              <a:rPr lang="en-US" altLang="zh-CN"/>
              <a:t> </a:t>
            </a:r>
            <a:r>
              <a:rPr lang="zh-CN" altLang="en-US"/>
              <a:t>源</a:t>
            </a:r>
            <a:r>
              <a:rPr lang="en-US" altLang="zh-CN"/>
              <a:t>6172</a:t>
            </a:r>
            <a:r>
              <a:rPr lang="zh-CN" altLang="en-US"/>
              <a:t>欧松板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白色固定板：源野印象</a:t>
            </a:r>
            <a:r>
              <a:rPr lang="en-US" altLang="zh-CN"/>
              <a:t> </a:t>
            </a:r>
            <a:r>
              <a:rPr lang="zh-CN" altLang="en-US"/>
              <a:t>羽</a:t>
            </a:r>
            <a:r>
              <a:rPr lang="en-US" altLang="zh-CN"/>
              <a:t>7186</a:t>
            </a:r>
            <a:r>
              <a:rPr lang="zh-CN" altLang="en-US">
                <a:sym typeface="+mn-ea"/>
              </a:rPr>
              <a:t>欧松板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格栅木色同柜体</a:t>
            </a:r>
            <a:endParaRPr lang="en-US" altLang="zh-CN"/>
          </a:p>
          <a:p>
            <a:r>
              <a:rPr lang="en-US" altLang="zh-CN"/>
              <a:t>4.</a:t>
            </a:r>
            <a:r>
              <a:rPr lang="zh-CN" altLang="en-US"/>
              <a:t>灯带</a:t>
            </a:r>
            <a:r>
              <a:rPr lang="en-US" altLang="zh-CN"/>
              <a:t>4000k</a:t>
            </a:r>
            <a:r>
              <a:rPr lang="zh-CN" altLang="en-US"/>
              <a:t>手触开关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870" y="335915"/>
            <a:ext cx="5752465" cy="398462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7252970" y="4459605"/>
            <a:ext cx="1734820" cy="17405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4350" y="4462145"/>
            <a:ext cx="1108075" cy="1735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155" y="335915"/>
            <a:ext cx="5267960" cy="4114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办公室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320" y="592455"/>
            <a:ext cx="6889115" cy="5381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办公室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54470" y="4460875"/>
            <a:ext cx="51600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柜体颜色：源野印象</a:t>
            </a:r>
            <a:r>
              <a:rPr lang="en-US" altLang="zh-CN"/>
              <a:t> </a:t>
            </a:r>
            <a:r>
              <a:rPr lang="zh-CN" altLang="en-US"/>
              <a:t>源</a:t>
            </a:r>
            <a:r>
              <a:rPr lang="en-US" altLang="zh-CN"/>
              <a:t>6172</a:t>
            </a:r>
            <a:r>
              <a:rPr lang="zh-CN" altLang="en-US"/>
              <a:t>欧松板</a:t>
            </a:r>
            <a:r>
              <a:rPr lang="en-US" altLang="zh-CN"/>
              <a:t> / </a:t>
            </a:r>
            <a:r>
              <a:rPr lang="zh-CN" altLang="en-US"/>
              <a:t>悟</a:t>
            </a:r>
            <a:r>
              <a:rPr lang="en-US" altLang="zh-CN"/>
              <a:t>5067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门板板：源野印象</a:t>
            </a:r>
            <a:r>
              <a:rPr lang="en-US" altLang="zh-CN"/>
              <a:t> </a:t>
            </a:r>
            <a:r>
              <a:rPr lang="zh-CN" altLang="en-US"/>
              <a:t>羽</a:t>
            </a:r>
            <a:r>
              <a:rPr lang="en-US" altLang="zh-CN"/>
              <a:t>7186</a:t>
            </a:r>
            <a:r>
              <a:rPr lang="zh-CN" altLang="en-US">
                <a:sym typeface="+mn-ea"/>
              </a:rPr>
              <a:t>欧松板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拉手黑色金属牛角拉手</a:t>
            </a:r>
            <a:r>
              <a:rPr lang="en-US" altLang="zh-CN"/>
              <a:t>    </a:t>
            </a:r>
            <a:r>
              <a:rPr lang="zh-CN" altLang="en-US"/>
              <a:t>门板斜切</a:t>
            </a:r>
            <a:endParaRPr lang="en-US" altLang="zh-CN"/>
          </a:p>
          <a:p>
            <a:r>
              <a:rPr lang="en-US" altLang="zh-CN"/>
              <a:t>4.</a:t>
            </a:r>
            <a:r>
              <a:rPr lang="zh-CN" altLang="en-US"/>
              <a:t>灯带</a:t>
            </a:r>
            <a:r>
              <a:rPr lang="en-US" altLang="zh-CN"/>
              <a:t>4000k</a:t>
            </a:r>
            <a:r>
              <a:rPr lang="zh-CN" altLang="en-US"/>
              <a:t>手触开关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开放格</a:t>
            </a:r>
            <a:r>
              <a:rPr lang="en-US" altLang="zh-CN"/>
              <a:t>18</a:t>
            </a:r>
            <a:r>
              <a:rPr lang="zh-CN" altLang="en-US"/>
              <a:t>背板，衣柜</a:t>
            </a:r>
            <a:r>
              <a:rPr lang="en-US" altLang="zh-CN"/>
              <a:t>9</a:t>
            </a:r>
            <a:r>
              <a:rPr lang="zh-CN" altLang="en-US"/>
              <a:t>厘板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合页：锐俪卡萨</a:t>
            </a:r>
            <a:r>
              <a:rPr lang="en-US" altLang="zh-CN"/>
              <a:t>  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3886200" y="4855845"/>
            <a:ext cx="1447800" cy="1457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70" y="4860925"/>
            <a:ext cx="924560" cy="14484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755" y="3520440"/>
            <a:ext cx="950595" cy="12941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740" y="3520440"/>
            <a:ext cx="825500" cy="1294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80" y="440690"/>
            <a:ext cx="3919220" cy="2885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80" y="3623310"/>
            <a:ext cx="3310255" cy="25946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531495"/>
            <a:ext cx="5119370" cy="3426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24090" y="4142740"/>
            <a:ext cx="46970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柜体</a:t>
            </a:r>
            <a:r>
              <a:rPr lang="zh-CN" altLang="en-US"/>
              <a:t>门板颜色：源野印象</a:t>
            </a:r>
            <a:r>
              <a:rPr lang="en-US" altLang="zh-CN"/>
              <a:t> </a:t>
            </a:r>
            <a:r>
              <a:rPr lang="zh-CN" altLang="en-US"/>
              <a:t>源</a:t>
            </a:r>
            <a:r>
              <a:rPr lang="en-US" altLang="zh-CN"/>
              <a:t>6172</a:t>
            </a:r>
            <a:r>
              <a:rPr lang="zh-CN" altLang="en-US"/>
              <a:t>欧松板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台面石英石</a:t>
            </a:r>
            <a:r>
              <a:rPr lang="en-US" altLang="zh-CN"/>
              <a:t>011</a:t>
            </a:r>
            <a:r>
              <a:rPr lang="zh-CN" altLang="en-US"/>
              <a:t>白色</a:t>
            </a:r>
            <a:endParaRPr lang="zh-CN" altLang="en-US"/>
          </a:p>
          <a:p>
            <a:r>
              <a:rPr lang="en-US" altLang="zh-CN"/>
              <a:t>3.18</a:t>
            </a:r>
            <a:r>
              <a:rPr lang="zh-CN" altLang="en-US"/>
              <a:t>背板跟墙固定，</a:t>
            </a:r>
            <a:r>
              <a:rPr lang="zh-CN" altLang="en-US"/>
              <a:t>无底板</a:t>
            </a:r>
            <a:endParaRPr lang="zh-CN" altLang="en-US"/>
          </a:p>
          <a:p>
            <a:r>
              <a:rPr lang="en-US" altLang="zh-CN"/>
              <a:t>4.</a:t>
            </a:r>
            <a:r>
              <a:rPr lang="zh-CN" altLang="en-US">
                <a:sym typeface="+mn-ea"/>
              </a:rPr>
              <a:t>合页：锐俪卡萨</a:t>
            </a:r>
            <a:r>
              <a:rPr lang="en-US" altLang="zh-CN">
                <a:sym typeface="+mn-ea"/>
              </a:rPr>
              <a:t>  </a:t>
            </a:r>
            <a:endParaRPr lang="en-US" altLang="zh-CN">
              <a:sym typeface="+mn-ea"/>
            </a:endParaRPr>
          </a:p>
          <a:p>
            <a:r>
              <a:rPr lang="en-US" altLang="zh-CN"/>
              <a:t>5.</a:t>
            </a:r>
            <a:r>
              <a:rPr lang="zh-CN" altLang="en-US"/>
              <a:t>门板斜切</a:t>
            </a:r>
            <a:r>
              <a:rPr lang="zh-CN" altLang="en-US"/>
              <a:t>拉手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4752340" y="5127625"/>
            <a:ext cx="1149985" cy="11049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370" y="457200"/>
            <a:ext cx="6383655" cy="35864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" y="409575"/>
            <a:ext cx="4123055" cy="34283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" y="4142740"/>
            <a:ext cx="4103370" cy="21126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565" y="3688080"/>
            <a:ext cx="1105535" cy="14173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6620" y="4425315"/>
            <a:ext cx="1126490" cy="18300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展示柜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6075" y="1230630"/>
            <a:ext cx="5916295" cy="4178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展示柜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42940" y="4451985"/>
            <a:ext cx="46970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柜体</a:t>
            </a:r>
            <a:r>
              <a:rPr lang="zh-CN" altLang="en-US"/>
              <a:t>门板颜色：源野印象</a:t>
            </a:r>
            <a:r>
              <a:rPr lang="en-US" altLang="zh-CN"/>
              <a:t> </a:t>
            </a:r>
            <a:r>
              <a:rPr lang="zh-CN" altLang="en-US"/>
              <a:t>源</a:t>
            </a:r>
            <a:r>
              <a:rPr lang="en-US" altLang="zh-CN"/>
              <a:t>6172</a:t>
            </a:r>
            <a:r>
              <a:rPr lang="zh-CN" altLang="en-US"/>
              <a:t>欧松板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台面石英石</a:t>
            </a:r>
            <a:r>
              <a:rPr lang="en-US" altLang="zh-CN"/>
              <a:t>011</a:t>
            </a:r>
            <a:r>
              <a:rPr lang="zh-CN" altLang="en-US"/>
              <a:t>白色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中间</a:t>
            </a:r>
            <a:r>
              <a:rPr lang="en-US" altLang="zh-CN"/>
              <a:t>18</a:t>
            </a:r>
            <a:r>
              <a:rPr lang="zh-CN" altLang="en-US"/>
              <a:t>背板</a:t>
            </a:r>
            <a:r>
              <a:rPr lang="zh-CN" altLang="en-US">
                <a:sym typeface="+mn-ea"/>
              </a:rPr>
              <a:t>源野印象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悟</a:t>
            </a:r>
            <a:r>
              <a:rPr lang="en-US" altLang="zh-CN">
                <a:sym typeface="+mn-ea"/>
              </a:rPr>
              <a:t>50</a:t>
            </a:r>
            <a:r>
              <a:rPr lang="en-US">
                <a:sym typeface="+mn-ea"/>
              </a:rPr>
              <a:t>71</a:t>
            </a:r>
            <a:endParaRPr lang="en-US">
              <a:sym typeface="+mn-ea"/>
            </a:endParaRPr>
          </a:p>
          <a:p>
            <a:r>
              <a:rPr lang="en-US" altLang="zh-CN"/>
              <a:t>4.</a:t>
            </a:r>
            <a:r>
              <a:rPr lang="zh-CN" altLang="en-US">
                <a:sym typeface="+mn-ea"/>
              </a:rPr>
              <a:t>合页</a:t>
            </a:r>
            <a:r>
              <a:rPr lang="zh-CN" altLang="en-US">
                <a:sym typeface="+mn-ea"/>
              </a:rPr>
              <a:t>抽屉：锐俪卡萨</a:t>
            </a:r>
            <a:r>
              <a:rPr lang="en-US" altLang="zh-CN">
                <a:sym typeface="+mn-ea"/>
              </a:rPr>
              <a:t>  </a:t>
            </a:r>
            <a:endParaRPr lang="en-US" altLang="zh-CN">
              <a:sym typeface="+mn-ea"/>
            </a:endParaRPr>
          </a:p>
          <a:p>
            <a:r>
              <a:rPr lang="en-US" altLang="zh-CN"/>
              <a:t>5.</a:t>
            </a:r>
            <a:r>
              <a:rPr lang="zh-CN" altLang="en-US"/>
              <a:t>门板斜切拉手</a:t>
            </a:r>
            <a:r>
              <a:rPr lang="en-US" altLang="zh-CN"/>
              <a:t> / </a:t>
            </a:r>
            <a:r>
              <a:rPr lang="zh-CN" altLang="en-US"/>
              <a:t>反弹器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灯带</a:t>
            </a:r>
            <a:r>
              <a:rPr lang="en-US" altLang="zh-CN"/>
              <a:t>4000K</a:t>
            </a:r>
            <a:r>
              <a:rPr lang="zh-CN" altLang="en-US"/>
              <a:t>手触</a:t>
            </a:r>
            <a:r>
              <a:rPr lang="zh-CN" altLang="en-US"/>
              <a:t>开关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521335" y="5241925"/>
            <a:ext cx="1149985" cy="1104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65" y="5219700"/>
            <a:ext cx="895985" cy="11487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45" y="4539615"/>
            <a:ext cx="1126490" cy="18300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367665"/>
            <a:ext cx="4213860" cy="4030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620" y="4539615"/>
            <a:ext cx="1043940" cy="1824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2270" y="367665"/>
            <a:ext cx="5886450" cy="3947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-47625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291210" y="33731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前后岛台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000" y="531495"/>
            <a:ext cx="8658225" cy="54946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-47625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291210" y="33731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前后岛台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531495"/>
            <a:ext cx="5107940" cy="42271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195" y="531495"/>
            <a:ext cx="5970905" cy="42271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263905" y="247776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前后</a:t>
            </a: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岛台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40" y="774700"/>
            <a:ext cx="5144770" cy="42202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780" y="774700"/>
            <a:ext cx="5277485" cy="42208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前后岛台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325" y="683895"/>
            <a:ext cx="5710555" cy="55060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44890" y="13366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双盆内胆</a:t>
            </a:r>
            <a:r>
              <a:rPr lang="en-US" altLang="zh-CN"/>
              <a:t> 700*450   500*450</a:t>
            </a: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33604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前后岛台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72530" y="4295140"/>
            <a:ext cx="46970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柜体门板颜色：源野印象</a:t>
            </a:r>
            <a:r>
              <a:rPr lang="en-US" altLang="zh-CN"/>
              <a:t> </a:t>
            </a:r>
            <a:r>
              <a:rPr lang="zh-CN" altLang="en-US"/>
              <a:t>悟</a:t>
            </a:r>
            <a:r>
              <a:rPr lang="en-US" altLang="zh-CN"/>
              <a:t>5069</a:t>
            </a:r>
            <a:r>
              <a:rPr lang="zh-CN" altLang="en-US"/>
              <a:t>欧松板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台面</a:t>
            </a:r>
            <a:r>
              <a:rPr lang="en-US"/>
              <a:t>5mm</a:t>
            </a:r>
            <a:r>
              <a:rPr lang="zh-CN" altLang="en-US"/>
              <a:t>不锈钢</a:t>
            </a:r>
            <a:r>
              <a:rPr lang="zh-CN" altLang="en-US"/>
              <a:t>如图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>
                <a:sym typeface="+mn-ea"/>
              </a:rPr>
              <a:t>合页</a:t>
            </a:r>
            <a:r>
              <a:rPr lang="zh-CN" altLang="en-US">
                <a:sym typeface="+mn-ea"/>
              </a:rPr>
              <a:t>：锐俪卡萨</a:t>
            </a:r>
            <a:r>
              <a:rPr lang="en-US" altLang="zh-CN">
                <a:sym typeface="+mn-ea"/>
              </a:rPr>
              <a:t>  </a:t>
            </a:r>
            <a:endParaRPr lang="en-US" altLang="zh-CN">
              <a:sym typeface="+mn-ea"/>
            </a:endParaRPr>
          </a:p>
          <a:p>
            <a:r>
              <a:rPr lang="en-US" altLang="zh-CN"/>
              <a:t>5.</a:t>
            </a:r>
            <a:r>
              <a:rPr lang="zh-CN" altLang="en-US"/>
              <a:t>门板斜切拉手</a:t>
            </a:r>
            <a:r>
              <a:rPr lang="en-US" altLang="zh-CN"/>
              <a:t> / </a:t>
            </a:r>
            <a:r>
              <a:rPr lang="zh-CN" altLang="en-US"/>
              <a:t>平开门</a:t>
            </a:r>
            <a:r>
              <a:rPr lang="zh-CN" altLang="en-US"/>
              <a:t>合页</a:t>
            </a:r>
            <a:endParaRPr lang="zh-CN" altLang="en-US"/>
          </a:p>
          <a:p>
            <a:r>
              <a:rPr lang="en-US" altLang="zh-CN"/>
              <a:t>6</a:t>
            </a:r>
            <a:r>
              <a:rPr lang="zh-CN" altLang="en-US">
                <a:ea typeface="宋体" panose="02010600030101010101" pitchFamily="2" charset="-122"/>
              </a:rPr>
              <a:t>：踢脚黑色金属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125" y="5160010"/>
            <a:ext cx="895985" cy="11487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705" y="647065"/>
            <a:ext cx="5631180" cy="30410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39265" y="4451985"/>
            <a:ext cx="1201420" cy="18815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" y="414020"/>
            <a:ext cx="5626735" cy="39516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840" y="3453765"/>
            <a:ext cx="1838960" cy="2879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WPS 演示</Application>
  <PresentationFormat/>
  <Paragraphs>73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Arial</vt:lpstr>
      <vt:lpstr>黑体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木作设计师-王振锋</cp:lastModifiedBy>
  <cp:revision>66</cp:revision>
  <dcterms:created xsi:type="dcterms:W3CDTF">2025-06-25T05:06:00Z</dcterms:created>
  <dcterms:modified xsi:type="dcterms:W3CDTF">2026-07-17T08:53:38Z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wqlLaW5nc29mdCBQREYgdG8gV1BTIDExMA</vt:lpwstr>
  </property>
  <property fmtid="{D5CDD505-2E9C-101B-9397-08002B2CF9AE}" pid="3" name="Created">
    <vt:filetime>2025-07-05T04:39:03Z</vt:filetime>
  </property>
  <property fmtid="{D5CDD505-2E9C-101B-9397-08002B2CF9AE}" pid="4" name="ICV">
    <vt:lpwstr>EF938ACD158B44A68230E693A2B811E6_13</vt:lpwstr>
  </property>
  <property fmtid="{D5CDD505-2E9C-101B-9397-08002B2CF9AE}" pid="5" name="KSOProductBuildVer">
    <vt:lpwstr>2052-12.1.0.26895</vt:lpwstr>
  </property>
</Properties>
</file>